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A757-7B5A-A041-EFEF-0274188FE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F2CF0-CF90-A93D-BC5B-C5F42230A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970F-7E1C-9F57-DB03-E07F519B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0A783-DBFF-80DE-1DBE-967C9AF7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A14C-F561-BD80-7959-3BD53980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CC98-5108-08E4-082E-FE47E4C6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9500D-3E90-7691-6FEA-25DFA46EA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7E2D4-684A-E45C-1B0A-6E73FE5B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F487-8004-D756-BFF7-895B65E9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923B-EA11-27B3-F221-25493B2A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9FA87-18C6-2944-4D20-A250C7B26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745D6-E5A8-C61C-2D0F-D0CA3F85F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AEED5-7308-E14F-3280-A3AB6EB1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6972-7D7C-F24C-F3AE-FC86C97C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BB61-EBCE-6DEF-17B6-495C8F24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6A72-9772-6A5C-6860-5B99089B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3A5C-6185-2500-A709-F39DB7A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856B-3EBE-A658-D7E2-ACF1200A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6124-68DD-9C65-7058-27B21EC77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88DC-FF2E-B51D-62F5-56F090C9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448A-98CC-2711-6BBA-B65B8C14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9819D-86E8-70E8-F57F-A18C6757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39537-AC6B-D541-24EE-45D446AD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564C-F7D3-DDA4-7D31-D26B79E0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49131-E383-2F47-6171-F26BEDD1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0B6-3A01-5005-048D-EAECB160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4D66-B5A3-7EE1-9458-81E55C5B3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F4F72-24CA-ACE7-E625-CEE25677A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4EA1-20BE-E9FC-07F3-FFEC6B32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AAC6-8B94-40FD-49AA-317D5CAE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18802-1366-FACF-5FC8-DD1421E5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A4FA-5BC3-FD58-966F-3A39E5BA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3260-4796-2EC0-91EA-B583ED2C2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F406-CCEF-E9E4-4B94-455E3684C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1149-71A1-C4B0-DE82-CFD41C757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9734B-69B4-4BB3-0F07-AB2913454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279AE-0A45-E03C-56E3-E28C1A82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1FF45-C6E0-677C-6A5F-EA7359DD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780ED-B84D-17ED-A674-C31AFFDF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75DD-4C11-29F8-4B28-B2553B0C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3A216-17BE-CDB6-4913-75095C1B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5BE1-B430-ADFE-2412-DDF25581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5322-80F5-0E16-F712-17C46CA7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1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89BB1-5EE6-9778-3D9B-4008D7D6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CACB-6E06-1A04-8682-4CF5BB54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643B2-A3D8-86AA-9ABE-ACA3E850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4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D89C-80A4-8A82-C995-B03B84FC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ADEC-6FE6-B35D-C516-451D7BE4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5BF30-4102-AC46-740C-927B0AB0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F892-A542-D58E-A2C7-B08C83EC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CEEF1-B499-CF8D-B286-AB0D126C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FD5CA-0BBB-418C-1521-43243B3A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AD0F-B2DE-9F66-E7C8-87E46B9C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DC3CEA-BC0B-54AC-6086-72C165994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9FD5-C9FE-4B98-ADF1-9EA43A985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8DA12-AA74-4D0D-38A7-5595C094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BFAC1-A5D3-AD07-2788-75D0EB50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F6F9C-FAB1-2790-EDAF-06786E3B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7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8EFAD-9489-94DD-A1F9-F603DCE6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B0C29-24AC-D0E8-2FA8-2DA1A43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69194-B615-DCE7-E7FB-33DDD7A94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7980-642B-BD44-BED6-B39B7EFCE3CC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B006-1216-AF04-FFD8-1F3FCFFEE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D3E1-6E45-A71C-226A-11CF988D8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2CA1-A626-4542-A0E6-C7D81D32E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0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024B3-CDFC-0187-D45D-4E30F3849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102" y="1035566"/>
            <a:ext cx="4765325" cy="4584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9E8E2-8445-6CAB-947A-5DCE3336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2" y="210532"/>
            <a:ext cx="3648755" cy="2504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281623" y="286399"/>
            <a:ext cx="1823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Crassostrea gigas</a:t>
            </a:r>
          </a:p>
          <a:p>
            <a:r>
              <a:rPr lang="en-US" dirty="0"/>
              <a:t>SNP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17DFA-4C54-FB30-6874-917345736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2" y="4906537"/>
            <a:ext cx="6508331" cy="1452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4353568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69.7%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410435" y="747173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AEB06-252B-B986-FFAD-708FAA70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478" y="515879"/>
            <a:ext cx="3462282" cy="377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47FC1D-9C45-C10F-093A-3075F78A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54" y="3169104"/>
            <a:ext cx="2904492" cy="3165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3F29A-0E04-409C-B230-39B237E3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" y="151132"/>
            <a:ext cx="5000835" cy="34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60043" y="498711"/>
            <a:ext cx="2405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85.3%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F411-A4A6-EE57-88B1-BD6547CD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768" y="821876"/>
            <a:ext cx="4610660" cy="3794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4F484-25A4-A48E-0969-570D9DB7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3" y="4087809"/>
            <a:ext cx="3568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0B0585-3289-2B55-129C-C754E7C6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52" y="3328639"/>
            <a:ext cx="2832896" cy="3184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3ADD3-E890-B221-B10B-48061F1C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" y="151132"/>
            <a:ext cx="5273544" cy="3619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07451" y="317173"/>
            <a:ext cx="390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HL1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189572" y="3651041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68.0%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40ABF-5E2F-B18F-3BC7-29411036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43" y="4493347"/>
            <a:ext cx="3479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DC5D44-269A-0558-6626-C8A698E4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151" y="821876"/>
            <a:ext cx="5003277" cy="29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5B448-09B1-34F9-3548-BDB8C079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81" y="4020194"/>
            <a:ext cx="2577638" cy="2787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CA343-F313-1AC3-D3A8-118304A4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" y="151132"/>
            <a:ext cx="5273544" cy="3619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38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Batillaria</a:t>
            </a:r>
            <a:r>
              <a:rPr lang="en-US" i="1" dirty="0"/>
              <a:t> </a:t>
            </a:r>
            <a:r>
              <a:rPr lang="en-US" i="1" dirty="0" err="1"/>
              <a:t>attramentaria</a:t>
            </a:r>
            <a:r>
              <a:rPr lang="en-US" i="1" dirty="0"/>
              <a:t> </a:t>
            </a:r>
            <a:r>
              <a:rPr lang="en-US" dirty="0"/>
              <a:t>trematode HL6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67.5%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7914774" y="317173"/>
            <a:ext cx="370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 – Miura et al 2006 PNAS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D8E8E-703B-FA85-46FB-A79219E6A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842" y="821877"/>
            <a:ext cx="5330723" cy="2948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7F3FD-4CDA-82C3-332B-74822CCC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10" y="4445437"/>
            <a:ext cx="34544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0575D9-E3DE-22F8-D39D-AE430B96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93" y="0"/>
            <a:ext cx="466458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B17E2-ED26-ADB8-CDF8-2EE047635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" y="0"/>
            <a:ext cx="5491290" cy="3769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FB8E3-562B-576E-B482-0BD55C40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7" y="4404047"/>
            <a:ext cx="37973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AFBEF-C13B-FE1E-001A-DA9C0A69C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99" y="3683086"/>
            <a:ext cx="2879694" cy="31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3B7245-133C-CCB0-6F2D-DE6FA641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1" y="149904"/>
            <a:ext cx="5523107" cy="3682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6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Mutimo</a:t>
            </a:r>
            <a:r>
              <a:rPr lang="en-US" i="1" dirty="0"/>
              <a:t> </a:t>
            </a:r>
            <a:r>
              <a:rPr lang="en-US" i="1" dirty="0" err="1"/>
              <a:t>cylindricus</a:t>
            </a:r>
            <a:endParaRPr lang="en-US" i="1" dirty="0"/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72.7%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Hanyuda</a:t>
            </a:r>
            <a:r>
              <a:rPr lang="en-US" dirty="0"/>
              <a:t> et al. 2008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0F6DABD-8876-92D7-81DA-BCE454D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181" y="520154"/>
            <a:ext cx="4402848" cy="5590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6D802-49B9-E13D-C1EF-F6B71F0D0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401" y="3451381"/>
            <a:ext cx="3014992" cy="312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16F8C-72E9-C50F-A0E0-93C38E616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59" y="4483094"/>
            <a:ext cx="1968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A8971-6A7F-4C05-852C-0CB4034FA5AD}"/>
              </a:ext>
            </a:extLst>
          </p:cNvPr>
          <p:cNvSpPr txBox="1"/>
          <p:nvPr/>
        </p:nvSpPr>
        <p:spPr>
          <a:xfrm>
            <a:off x="426367" y="327370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Undaria</a:t>
            </a:r>
            <a:r>
              <a:rPr lang="en-US" i="1" dirty="0"/>
              <a:t> </a:t>
            </a:r>
            <a:r>
              <a:rPr lang="en-US" i="1" dirty="0" err="1"/>
              <a:t>pinnitifida</a:t>
            </a:r>
            <a:r>
              <a:rPr lang="en-US" i="1" dirty="0"/>
              <a:t> </a:t>
            </a:r>
          </a:p>
          <a:p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22B12-72A8-8F0A-779C-BCADCCC71D49}"/>
              </a:ext>
            </a:extLst>
          </p:cNvPr>
          <p:cNvSpPr txBox="1"/>
          <p:nvPr/>
        </p:nvSpPr>
        <p:spPr>
          <a:xfrm>
            <a:off x="245510" y="3901913"/>
            <a:ext cx="43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output = cross validation accuracy 76.4%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B1D4E-7AA1-F118-F057-F396AE989567}"/>
              </a:ext>
            </a:extLst>
          </p:cNvPr>
          <p:cNvSpPr txBox="1"/>
          <p:nvPr/>
        </p:nvSpPr>
        <p:spPr>
          <a:xfrm>
            <a:off x="5651078" y="149904"/>
            <a:ext cx="1771916" cy="65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– </a:t>
            </a:r>
            <a:r>
              <a:rPr lang="en-US" dirty="0" err="1"/>
              <a:t>Uwai</a:t>
            </a:r>
            <a:r>
              <a:rPr lang="en-US" dirty="0"/>
              <a:t> et al 2006</a:t>
            </a:r>
          </a:p>
        </p:txBody>
      </p:sp>
    </p:spTree>
    <p:extLst>
      <p:ext uri="{BB962C8B-B14F-4D97-AF65-F5344CB8AC3E}">
        <p14:creationId xmlns:p14="http://schemas.microsoft.com/office/powerpoint/2010/main" val="268816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48C125-FC86-84E3-9790-6C50ABA35287}"/>
              </a:ext>
            </a:extLst>
          </p:cNvPr>
          <p:cNvSpPr txBox="1"/>
          <p:nvPr/>
        </p:nvSpPr>
        <p:spPr>
          <a:xfrm>
            <a:off x="713678" y="200722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Cases with no Miyagi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EB0ED-94C8-0B10-A5BD-13EAA9F8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3" y="511020"/>
            <a:ext cx="4695592" cy="3130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0C4B5-EF9B-4039-F52A-6F1262EC1152}"/>
              </a:ext>
            </a:extLst>
          </p:cNvPr>
          <p:cNvSpPr txBox="1"/>
          <p:nvPr/>
        </p:nvSpPr>
        <p:spPr>
          <a:xfrm>
            <a:off x="349608" y="649662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Kogishi</a:t>
            </a:r>
            <a:r>
              <a:rPr lang="en-US" dirty="0"/>
              <a:t> et al. - 2010 - </a:t>
            </a:r>
            <a:r>
              <a:rPr lang="en-US" dirty="0" err="1"/>
              <a:t>Cutleria</a:t>
            </a:r>
            <a:r>
              <a:rPr lang="en-US" dirty="0"/>
              <a:t> cylindrica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305E9-DA5D-5CFB-4576-BF5F0E4D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" y="3641414"/>
            <a:ext cx="4787126" cy="3191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F114B-9386-D4A9-6B16-530D8373760F}"/>
              </a:ext>
            </a:extLst>
          </p:cNvPr>
          <p:cNvSpPr txBox="1"/>
          <p:nvPr/>
        </p:nvSpPr>
        <p:spPr>
          <a:xfrm>
            <a:off x="488997" y="3753881"/>
            <a:ext cx="2380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 Cam et al 2020</a:t>
            </a:r>
          </a:p>
          <a:p>
            <a:r>
              <a:rPr lang="en-US" dirty="0"/>
              <a:t>Sargassum </a:t>
            </a:r>
            <a:r>
              <a:rPr lang="en-US" dirty="0" err="1"/>
              <a:t>muticum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156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Sotka, Erik</dc:creator>
  <cp:lastModifiedBy>Sotka, Erik</cp:lastModifiedBy>
  <cp:revision>38</cp:revision>
  <dcterms:created xsi:type="dcterms:W3CDTF">2022-10-28T14:48:37Z</dcterms:created>
  <dcterms:modified xsi:type="dcterms:W3CDTF">2022-10-28T18:39:12Z</dcterms:modified>
</cp:coreProperties>
</file>